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68" r:id="rId11"/>
    <p:sldId id="269" r:id="rId12"/>
    <p:sldId id="270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100"/>
            <a:ext cx="9144000" cy="6113799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9234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22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617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9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232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shade val="95000"/>
            </a:srgbClr>
          </a:solidFill>
          <a:ln w="190500" cap="sq">
            <a:noFill/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19808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shade val="95000"/>
            </a:srgbClr>
          </a:solidFill>
          <a:ln w="190500" cap="sq">
            <a:noFill/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221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0309"/>
          </a:xfrm>
          <a:prstGeom prst="rect">
            <a:avLst/>
          </a:prstGeom>
          <a:ln w="190500">
            <a:noFill/>
          </a:ln>
        </p:spPr>
      </p:pic>
    </p:spTree>
    <p:extLst>
      <p:ext uri="{BB962C8B-B14F-4D97-AF65-F5344CB8AC3E}">
        <p14:creationId xmlns:p14="http://schemas.microsoft.com/office/powerpoint/2010/main" val="233093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noFill/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697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06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09" y="-1"/>
            <a:ext cx="9171709" cy="678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5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95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450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657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0</Words>
  <Application>Microsoft Office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kishor</dc:creator>
  <cp:lastModifiedBy>kishor</cp:lastModifiedBy>
  <cp:revision>9</cp:revision>
  <dcterms:created xsi:type="dcterms:W3CDTF">2006-08-16T00:00:00Z</dcterms:created>
  <dcterms:modified xsi:type="dcterms:W3CDTF">2020-08-12T06:59:06Z</dcterms:modified>
</cp:coreProperties>
</file>

<file path=docProps/thumbnail.jpeg>
</file>